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77" r:id="rId5"/>
    <p:sldId id="278" r:id="rId6"/>
    <p:sldId id="279" r:id="rId7"/>
    <p:sldId id="280" r:id="rId8"/>
    <p:sldId id="265" r:id="rId9"/>
    <p:sldId id="281" r:id="rId10"/>
    <p:sldId id="275" r:id="rId11"/>
    <p:sldId id="268" r:id="rId12"/>
  </p:sldIdLst>
  <p:sldSz cx="24377650" cy="13716000"/>
  <p:notesSz cx="6858000" cy="108585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Lato Light" panose="020F0502020204030203" pitchFamily="34" charset="0"/>
      <p:regular r:id="rId18"/>
      <p:bold r:id="rId19"/>
      <p:italic r:id="rId20"/>
      <p:boldItalic r:id="rId21"/>
    </p:embeddedFont>
    <p:embeddedFont>
      <p:font typeface="Montserrat" panose="00000500000000000000" pitchFamily="2" charset="0"/>
      <p:regular r:id="rId22"/>
      <p:bold r:id="rId23"/>
      <p:italic r:id="rId24"/>
      <p:boldItalic r:id="rId25"/>
    </p:embeddedFont>
    <p:embeddedFont>
      <p:font typeface="Montserrat Light" panose="00000400000000000000" pitchFamily="2" charset="0"/>
      <p:regular r:id="rId26"/>
      <p:bold r:id="rId27"/>
      <p:italic r:id="rId28"/>
      <p:boldItalic r:id="rId29"/>
    </p:embeddedFont>
    <p:embeddedFont>
      <p:font typeface="Montserrat Thin" panose="00000300000000000000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7678">
          <p15:clr>
            <a:srgbClr val="A4A3A4"/>
          </p15:clr>
        </p15:guide>
        <p15:guide id="2" orient="horz" pos="432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1" roundtripDataSignature="AMtx7mg9dM2Cw7ErxocntlnoAqkUYVJe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7309" autoAdjust="0"/>
  </p:normalViewPr>
  <p:slideViewPr>
    <p:cSldViewPr snapToGrid="0">
      <p:cViewPr varScale="1">
        <p:scale>
          <a:sx n="50" d="100"/>
          <a:sy n="50" d="100"/>
        </p:scale>
        <p:origin x="234" y="72"/>
      </p:cViewPr>
      <p:guideLst>
        <p:guide pos="7678"/>
        <p:guide orient="horz" pos="43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21" Type="http://schemas.openxmlformats.org/officeDocument/2006/relationships/font" Target="fonts/font8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8" Type="http://schemas.openxmlformats.org/officeDocument/2006/relationships/slide" Target="slides/slide7.xml"/><Relationship Id="rId51" Type="http://customschemas.google.com/relationships/presentationmetadata" Target="metadata"/><Relationship Id="rId3" Type="http://schemas.openxmlformats.org/officeDocument/2006/relationships/slide" Target="slides/slide2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" name="Google Shape;22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3" name="Google Shape;223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" name="Google Shape;23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3" name="Google Shape;233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5" name="Google Shape;24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46" name="Google Shape;246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6" name="Google Shape;35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7" name="Google Shape;34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507260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5" name="Google Shape;385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86" name="Google Shape;386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laceholder-Image">
  <p:cSld name="Placeholder-Imag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2"/>
          <p:cNvSpPr>
            <a:spLocks noGrp="1"/>
          </p:cNvSpPr>
          <p:nvPr>
            <p:ph type="pic" idx="2"/>
          </p:nvPr>
        </p:nvSpPr>
        <p:spPr>
          <a:xfrm>
            <a:off x="0" y="0"/>
            <a:ext cx="24377649" cy="1371599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Placeholder-Image">
  <p:cSld name="12_Placeholder-Image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>
            <a:spLocks noGrp="1"/>
          </p:cNvSpPr>
          <p:nvPr>
            <p:ph type="pic" idx="2"/>
          </p:nvPr>
        </p:nvSpPr>
        <p:spPr>
          <a:xfrm>
            <a:off x="8866913" y="4239493"/>
            <a:ext cx="6650182" cy="79248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34" name="Google Shape;34;p31"/>
          <p:cNvSpPr>
            <a:spLocks noGrp="1"/>
          </p:cNvSpPr>
          <p:nvPr>
            <p:ph type="pic" idx="3"/>
          </p:nvPr>
        </p:nvSpPr>
        <p:spPr>
          <a:xfrm>
            <a:off x="16597752" y="4239493"/>
            <a:ext cx="6650182" cy="79248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35" name="Google Shape;35;p31"/>
          <p:cNvSpPr>
            <a:spLocks noGrp="1"/>
          </p:cNvSpPr>
          <p:nvPr>
            <p:ph type="pic" idx="4"/>
          </p:nvPr>
        </p:nvSpPr>
        <p:spPr>
          <a:xfrm>
            <a:off x="1136075" y="4239493"/>
            <a:ext cx="6650182" cy="79248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7_Placeholder-Image">
  <p:cSld name="47_Placeholder-Imag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2"/>
          <p:cNvSpPr>
            <a:spLocks noGrp="1"/>
          </p:cNvSpPr>
          <p:nvPr>
            <p:ph type="pic" idx="2"/>
          </p:nvPr>
        </p:nvSpPr>
        <p:spPr>
          <a:xfrm>
            <a:off x="0" y="0"/>
            <a:ext cx="24377649" cy="1371599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Placeholder-Image">
  <p:cSld name="13_Placeholder-Image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3"/>
          <p:cNvSpPr>
            <a:spLocks noGrp="1"/>
          </p:cNvSpPr>
          <p:nvPr>
            <p:ph type="pic" idx="2"/>
          </p:nvPr>
        </p:nvSpPr>
        <p:spPr>
          <a:xfrm>
            <a:off x="11200275" y="671557"/>
            <a:ext cx="5963617" cy="42597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40" name="Google Shape;40;p33"/>
          <p:cNvSpPr>
            <a:spLocks noGrp="1"/>
          </p:cNvSpPr>
          <p:nvPr>
            <p:ph type="pic" idx="3"/>
          </p:nvPr>
        </p:nvSpPr>
        <p:spPr>
          <a:xfrm>
            <a:off x="17980027" y="671557"/>
            <a:ext cx="5963617" cy="42597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41" name="Google Shape;41;p33"/>
          <p:cNvSpPr>
            <a:spLocks noGrp="1"/>
          </p:cNvSpPr>
          <p:nvPr>
            <p:ph type="pic" idx="4"/>
          </p:nvPr>
        </p:nvSpPr>
        <p:spPr>
          <a:xfrm>
            <a:off x="11200275" y="7119258"/>
            <a:ext cx="5963617" cy="42597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42" name="Google Shape;42;p33"/>
          <p:cNvSpPr>
            <a:spLocks noGrp="1"/>
          </p:cNvSpPr>
          <p:nvPr>
            <p:ph type="pic" idx="5"/>
          </p:nvPr>
        </p:nvSpPr>
        <p:spPr>
          <a:xfrm>
            <a:off x="17980027" y="7119258"/>
            <a:ext cx="5963617" cy="42597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Placeholder-Image">
  <p:cSld name="19_Placeholder-Image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4"/>
          <p:cNvSpPr>
            <a:spLocks noGrp="1"/>
          </p:cNvSpPr>
          <p:nvPr>
            <p:ph type="pic" idx="2"/>
          </p:nvPr>
        </p:nvSpPr>
        <p:spPr>
          <a:xfrm>
            <a:off x="410355" y="671557"/>
            <a:ext cx="5963617" cy="42597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45" name="Google Shape;45;p34"/>
          <p:cNvSpPr>
            <a:spLocks noGrp="1"/>
          </p:cNvSpPr>
          <p:nvPr>
            <p:ph type="pic" idx="3"/>
          </p:nvPr>
        </p:nvSpPr>
        <p:spPr>
          <a:xfrm>
            <a:off x="7190106" y="671557"/>
            <a:ext cx="5963617" cy="42597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46" name="Google Shape;46;p34"/>
          <p:cNvSpPr>
            <a:spLocks noGrp="1"/>
          </p:cNvSpPr>
          <p:nvPr>
            <p:ph type="pic" idx="4"/>
          </p:nvPr>
        </p:nvSpPr>
        <p:spPr>
          <a:xfrm>
            <a:off x="410355" y="7119258"/>
            <a:ext cx="5963617" cy="42597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47" name="Google Shape;47;p34"/>
          <p:cNvSpPr>
            <a:spLocks noGrp="1"/>
          </p:cNvSpPr>
          <p:nvPr>
            <p:ph type="pic" idx="5"/>
          </p:nvPr>
        </p:nvSpPr>
        <p:spPr>
          <a:xfrm>
            <a:off x="7190106" y="7119258"/>
            <a:ext cx="5963617" cy="42597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Placeholder-Image">
  <p:cSld name="14_Placeholder-Image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5"/>
          <p:cNvSpPr>
            <a:spLocks noGrp="1"/>
          </p:cNvSpPr>
          <p:nvPr>
            <p:ph type="pic" idx="2"/>
          </p:nvPr>
        </p:nvSpPr>
        <p:spPr>
          <a:xfrm>
            <a:off x="1586752" y="4572001"/>
            <a:ext cx="4834941" cy="363070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50" name="Google Shape;50;p35"/>
          <p:cNvSpPr>
            <a:spLocks noGrp="1"/>
          </p:cNvSpPr>
          <p:nvPr>
            <p:ph type="pic" idx="3"/>
          </p:nvPr>
        </p:nvSpPr>
        <p:spPr>
          <a:xfrm>
            <a:off x="7068028" y="4572001"/>
            <a:ext cx="4834941" cy="363070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51" name="Google Shape;51;p35"/>
          <p:cNvSpPr>
            <a:spLocks noGrp="1"/>
          </p:cNvSpPr>
          <p:nvPr>
            <p:ph type="pic" idx="4"/>
          </p:nvPr>
        </p:nvSpPr>
        <p:spPr>
          <a:xfrm>
            <a:off x="12549305" y="4572001"/>
            <a:ext cx="4834941" cy="363070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52" name="Google Shape;52;p35"/>
          <p:cNvSpPr>
            <a:spLocks noGrp="1"/>
          </p:cNvSpPr>
          <p:nvPr>
            <p:ph type="pic" idx="5"/>
          </p:nvPr>
        </p:nvSpPr>
        <p:spPr>
          <a:xfrm>
            <a:off x="18030581" y="4572001"/>
            <a:ext cx="4834941" cy="363070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Placeholder-Image">
  <p:cSld name="15_Placeholder-Imag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6"/>
          <p:cNvSpPr>
            <a:spLocks noGrp="1"/>
          </p:cNvSpPr>
          <p:nvPr>
            <p:ph type="pic" idx="2"/>
          </p:nvPr>
        </p:nvSpPr>
        <p:spPr>
          <a:xfrm>
            <a:off x="1586752" y="4572001"/>
            <a:ext cx="6527299" cy="447672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55" name="Google Shape;55;p36"/>
          <p:cNvSpPr>
            <a:spLocks noGrp="1"/>
          </p:cNvSpPr>
          <p:nvPr>
            <p:ph type="pic" idx="3"/>
          </p:nvPr>
        </p:nvSpPr>
        <p:spPr>
          <a:xfrm>
            <a:off x="8986622" y="4541259"/>
            <a:ext cx="6527299" cy="447672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56" name="Google Shape;56;p36"/>
          <p:cNvSpPr>
            <a:spLocks noGrp="1"/>
          </p:cNvSpPr>
          <p:nvPr>
            <p:ph type="pic" idx="4"/>
          </p:nvPr>
        </p:nvSpPr>
        <p:spPr>
          <a:xfrm>
            <a:off x="16386489" y="4572001"/>
            <a:ext cx="6527299" cy="447672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Placeholder-Image">
  <p:cSld name="16_Placeholder-Image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7"/>
          <p:cNvSpPr>
            <a:spLocks noGrp="1"/>
          </p:cNvSpPr>
          <p:nvPr>
            <p:ph type="pic" idx="2"/>
          </p:nvPr>
        </p:nvSpPr>
        <p:spPr>
          <a:xfrm>
            <a:off x="1639004" y="4206241"/>
            <a:ext cx="4834941" cy="363070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59" name="Google Shape;59;p37"/>
          <p:cNvSpPr>
            <a:spLocks noGrp="1"/>
          </p:cNvSpPr>
          <p:nvPr>
            <p:ph type="pic" idx="3"/>
          </p:nvPr>
        </p:nvSpPr>
        <p:spPr>
          <a:xfrm>
            <a:off x="1639003" y="8229601"/>
            <a:ext cx="4834941" cy="363070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60" name="Google Shape;60;p37"/>
          <p:cNvSpPr>
            <a:spLocks noGrp="1"/>
          </p:cNvSpPr>
          <p:nvPr>
            <p:ph type="pic" idx="4"/>
          </p:nvPr>
        </p:nvSpPr>
        <p:spPr>
          <a:xfrm>
            <a:off x="12601555" y="4206241"/>
            <a:ext cx="4834941" cy="363070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61" name="Google Shape;61;p37"/>
          <p:cNvSpPr>
            <a:spLocks noGrp="1"/>
          </p:cNvSpPr>
          <p:nvPr>
            <p:ph type="pic" idx="5"/>
          </p:nvPr>
        </p:nvSpPr>
        <p:spPr>
          <a:xfrm>
            <a:off x="12601554" y="8229601"/>
            <a:ext cx="4834941" cy="363070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_Placeholder-Image">
  <p:cSld name="17_Placeholder-Image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8"/>
          <p:cNvSpPr>
            <a:spLocks noGrp="1"/>
          </p:cNvSpPr>
          <p:nvPr>
            <p:ph type="pic" idx="2"/>
          </p:nvPr>
        </p:nvSpPr>
        <p:spPr>
          <a:xfrm>
            <a:off x="12226926" y="1673193"/>
            <a:ext cx="3456538" cy="345653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64" name="Google Shape;64;p38"/>
          <p:cNvSpPr>
            <a:spLocks noGrp="1"/>
          </p:cNvSpPr>
          <p:nvPr>
            <p:ph type="pic" idx="3"/>
          </p:nvPr>
        </p:nvSpPr>
        <p:spPr>
          <a:xfrm>
            <a:off x="15683463" y="5129731"/>
            <a:ext cx="3456538" cy="345653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65" name="Google Shape;65;p38"/>
          <p:cNvSpPr>
            <a:spLocks noGrp="1"/>
          </p:cNvSpPr>
          <p:nvPr>
            <p:ph type="pic" idx="4"/>
          </p:nvPr>
        </p:nvSpPr>
        <p:spPr>
          <a:xfrm>
            <a:off x="19140002" y="1673193"/>
            <a:ext cx="3456538" cy="345653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66" name="Google Shape;66;p38"/>
          <p:cNvSpPr>
            <a:spLocks noGrp="1"/>
          </p:cNvSpPr>
          <p:nvPr>
            <p:ph type="pic" idx="5"/>
          </p:nvPr>
        </p:nvSpPr>
        <p:spPr>
          <a:xfrm>
            <a:off x="12226924" y="8586269"/>
            <a:ext cx="3456538" cy="345653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67" name="Google Shape;67;p38"/>
          <p:cNvSpPr>
            <a:spLocks noGrp="1"/>
          </p:cNvSpPr>
          <p:nvPr>
            <p:ph type="pic" idx="6"/>
          </p:nvPr>
        </p:nvSpPr>
        <p:spPr>
          <a:xfrm>
            <a:off x="19139998" y="8586269"/>
            <a:ext cx="3456538" cy="345653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_Placeholder-Image">
  <p:cSld name="18_Placeholder-Imag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9"/>
          <p:cNvSpPr>
            <a:spLocks noGrp="1"/>
          </p:cNvSpPr>
          <p:nvPr>
            <p:ph type="pic" idx="2"/>
          </p:nvPr>
        </p:nvSpPr>
        <p:spPr>
          <a:xfrm>
            <a:off x="1150217" y="1673193"/>
            <a:ext cx="3456538" cy="345653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70" name="Google Shape;70;p39"/>
          <p:cNvSpPr>
            <a:spLocks noGrp="1"/>
          </p:cNvSpPr>
          <p:nvPr>
            <p:ph type="pic" idx="3"/>
          </p:nvPr>
        </p:nvSpPr>
        <p:spPr>
          <a:xfrm>
            <a:off x="4606754" y="5129731"/>
            <a:ext cx="3456538" cy="345653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71" name="Google Shape;71;p39"/>
          <p:cNvSpPr>
            <a:spLocks noGrp="1"/>
          </p:cNvSpPr>
          <p:nvPr>
            <p:ph type="pic" idx="4"/>
          </p:nvPr>
        </p:nvSpPr>
        <p:spPr>
          <a:xfrm>
            <a:off x="8063292" y="1673193"/>
            <a:ext cx="3456538" cy="345653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72" name="Google Shape;72;p39"/>
          <p:cNvSpPr>
            <a:spLocks noGrp="1"/>
          </p:cNvSpPr>
          <p:nvPr>
            <p:ph type="pic" idx="5"/>
          </p:nvPr>
        </p:nvSpPr>
        <p:spPr>
          <a:xfrm>
            <a:off x="1150215" y="8586269"/>
            <a:ext cx="3456538" cy="345653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73" name="Google Shape;73;p39"/>
          <p:cNvSpPr>
            <a:spLocks noGrp="1"/>
          </p:cNvSpPr>
          <p:nvPr>
            <p:ph type="pic" idx="6"/>
          </p:nvPr>
        </p:nvSpPr>
        <p:spPr>
          <a:xfrm>
            <a:off x="8063290" y="8586269"/>
            <a:ext cx="3456538" cy="345653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3_Placeholder-Image">
  <p:cSld name="43_Placeholder-Image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0"/>
          <p:cNvSpPr>
            <a:spLocks noGrp="1"/>
          </p:cNvSpPr>
          <p:nvPr>
            <p:ph type="pic" idx="2"/>
          </p:nvPr>
        </p:nvSpPr>
        <p:spPr>
          <a:xfrm>
            <a:off x="5979590" y="6188794"/>
            <a:ext cx="4158866" cy="4160520"/>
          </a:xfrm>
          <a:prstGeom prst="diamond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76" name="Google Shape;76;p40"/>
          <p:cNvSpPr>
            <a:spLocks noGrp="1"/>
          </p:cNvSpPr>
          <p:nvPr>
            <p:ph type="pic" idx="3"/>
          </p:nvPr>
        </p:nvSpPr>
        <p:spPr>
          <a:xfrm>
            <a:off x="1594122" y="6188794"/>
            <a:ext cx="4158866" cy="4160520"/>
          </a:xfrm>
          <a:prstGeom prst="diamond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77" name="Google Shape;77;p40"/>
          <p:cNvSpPr>
            <a:spLocks noGrp="1"/>
          </p:cNvSpPr>
          <p:nvPr>
            <p:ph type="pic" idx="4"/>
          </p:nvPr>
        </p:nvSpPr>
        <p:spPr>
          <a:xfrm>
            <a:off x="3794114" y="8512199"/>
            <a:ext cx="4158866" cy="4160520"/>
          </a:xfrm>
          <a:prstGeom prst="diamond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3"/>
          <p:cNvSpPr>
            <a:spLocks noGrp="1"/>
          </p:cNvSpPr>
          <p:nvPr>
            <p:ph type="pic" idx="2"/>
          </p:nvPr>
        </p:nvSpPr>
        <p:spPr>
          <a:xfrm>
            <a:off x="7139124" y="5384487"/>
            <a:ext cx="14826343" cy="275655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4_Placeholder-Image">
  <p:cSld name="44_Placeholder-Imag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1"/>
          <p:cNvSpPr>
            <a:spLocks noGrp="1"/>
          </p:cNvSpPr>
          <p:nvPr>
            <p:ph type="pic" idx="2"/>
          </p:nvPr>
        </p:nvSpPr>
        <p:spPr>
          <a:xfrm>
            <a:off x="18418316" y="6188794"/>
            <a:ext cx="4158866" cy="4160520"/>
          </a:xfrm>
          <a:prstGeom prst="diamond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0" name="Google Shape;80;p41"/>
          <p:cNvSpPr>
            <a:spLocks noGrp="1"/>
          </p:cNvSpPr>
          <p:nvPr>
            <p:ph type="pic" idx="3"/>
          </p:nvPr>
        </p:nvSpPr>
        <p:spPr>
          <a:xfrm>
            <a:off x="14032848" y="6188794"/>
            <a:ext cx="4158866" cy="4160520"/>
          </a:xfrm>
          <a:prstGeom prst="diamond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1" name="Google Shape;81;p41"/>
          <p:cNvSpPr>
            <a:spLocks noGrp="1"/>
          </p:cNvSpPr>
          <p:nvPr>
            <p:ph type="pic" idx="4"/>
          </p:nvPr>
        </p:nvSpPr>
        <p:spPr>
          <a:xfrm>
            <a:off x="16232841" y="8512199"/>
            <a:ext cx="4158866" cy="4160520"/>
          </a:xfrm>
          <a:prstGeom prst="diamond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5_Placeholder-Image">
  <p:cSld name="45_Placeholder-Image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2"/>
          <p:cNvSpPr>
            <a:spLocks noGrp="1"/>
          </p:cNvSpPr>
          <p:nvPr>
            <p:ph type="pic" idx="2"/>
          </p:nvPr>
        </p:nvSpPr>
        <p:spPr>
          <a:xfrm>
            <a:off x="1758584" y="4126851"/>
            <a:ext cx="6736330" cy="409859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4" name="Google Shape;84;p42"/>
          <p:cNvSpPr>
            <a:spLocks noGrp="1"/>
          </p:cNvSpPr>
          <p:nvPr>
            <p:ph type="pic" idx="3"/>
          </p:nvPr>
        </p:nvSpPr>
        <p:spPr>
          <a:xfrm>
            <a:off x="8849685" y="4126851"/>
            <a:ext cx="6736330" cy="409859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5" name="Google Shape;85;p42"/>
          <p:cNvSpPr>
            <a:spLocks noGrp="1"/>
          </p:cNvSpPr>
          <p:nvPr>
            <p:ph type="pic" idx="4"/>
          </p:nvPr>
        </p:nvSpPr>
        <p:spPr>
          <a:xfrm>
            <a:off x="15940788" y="4126850"/>
            <a:ext cx="6736330" cy="409859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6" name="Google Shape;86;p42"/>
          <p:cNvSpPr>
            <a:spLocks noGrp="1"/>
          </p:cNvSpPr>
          <p:nvPr>
            <p:ph type="pic" idx="5"/>
          </p:nvPr>
        </p:nvSpPr>
        <p:spPr>
          <a:xfrm>
            <a:off x="1758584" y="8534218"/>
            <a:ext cx="6736330" cy="409859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7" name="Google Shape;87;p42"/>
          <p:cNvSpPr>
            <a:spLocks noGrp="1"/>
          </p:cNvSpPr>
          <p:nvPr>
            <p:ph type="pic" idx="6"/>
          </p:nvPr>
        </p:nvSpPr>
        <p:spPr>
          <a:xfrm>
            <a:off x="15940788" y="8534217"/>
            <a:ext cx="6736330" cy="409859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6_Placeholder-Image">
  <p:cSld name="46_Placeholder-Image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3"/>
          <p:cNvSpPr>
            <a:spLocks noGrp="1"/>
          </p:cNvSpPr>
          <p:nvPr>
            <p:ph type="pic" idx="2"/>
          </p:nvPr>
        </p:nvSpPr>
        <p:spPr>
          <a:xfrm>
            <a:off x="869584" y="4126851"/>
            <a:ext cx="6736331" cy="850596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90" name="Google Shape;90;p43"/>
          <p:cNvSpPr>
            <a:spLocks noGrp="1"/>
          </p:cNvSpPr>
          <p:nvPr>
            <p:ph type="pic" idx="3"/>
          </p:nvPr>
        </p:nvSpPr>
        <p:spPr>
          <a:xfrm>
            <a:off x="7960686" y="4126851"/>
            <a:ext cx="6736331" cy="409859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91" name="Google Shape;91;p43"/>
          <p:cNvSpPr>
            <a:spLocks noGrp="1"/>
          </p:cNvSpPr>
          <p:nvPr>
            <p:ph type="pic" idx="4"/>
          </p:nvPr>
        </p:nvSpPr>
        <p:spPr>
          <a:xfrm>
            <a:off x="7960686" y="8534217"/>
            <a:ext cx="6736331" cy="409859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8_Placeholder-Image">
  <p:cSld name="48_Placeholder-Image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4"/>
          <p:cNvSpPr>
            <a:spLocks noGrp="1"/>
          </p:cNvSpPr>
          <p:nvPr>
            <p:ph type="pic" idx="2"/>
          </p:nvPr>
        </p:nvSpPr>
        <p:spPr>
          <a:xfrm>
            <a:off x="1145977" y="6261838"/>
            <a:ext cx="10366005" cy="630517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94" name="Google Shape;94;p44"/>
          <p:cNvSpPr>
            <a:spLocks noGrp="1"/>
          </p:cNvSpPr>
          <p:nvPr>
            <p:ph type="pic" idx="3"/>
          </p:nvPr>
        </p:nvSpPr>
        <p:spPr>
          <a:xfrm>
            <a:off x="7908434" y="3211045"/>
            <a:ext cx="10222539" cy="630517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Placeholder-Image">
  <p:cSld name="2_Placeholder-Image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5"/>
          <p:cNvSpPr>
            <a:spLocks noGrp="1"/>
          </p:cNvSpPr>
          <p:nvPr>
            <p:ph type="pic" idx="2"/>
          </p:nvPr>
        </p:nvSpPr>
        <p:spPr>
          <a:xfrm>
            <a:off x="0" y="0"/>
            <a:ext cx="24377649" cy="1371599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97" name="Google Shape;97;p45"/>
          <p:cNvSpPr>
            <a:spLocks noGrp="1"/>
          </p:cNvSpPr>
          <p:nvPr>
            <p:ph type="pic" idx="3"/>
          </p:nvPr>
        </p:nvSpPr>
        <p:spPr>
          <a:xfrm>
            <a:off x="1842478" y="4732317"/>
            <a:ext cx="6047487" cy="387373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98" name="Google Shape;98;p45"/>
          <p:cNvSpPr>
            <a:spLocks noGrp="1"/>
          </p:cNvSpPr>
          <p:nvPr>
            <p:ph type="pic" idx="4"/>
          </p:nvPr>
        </p:nvSpPr>
        <p:spPr>
          <a:xfrm>
            <a:off x="9171650" y="4732317"/>
            <a:ext cx="6047487" cy="387373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99" name="Google Shape;99;p45"/>
          <p:cNvSpPr>
            <a:spLocks noGrp="1"/>
          </p:cNvSpPr>
          <p:nvPr>
            <p:ph type="pic" idx="5"/>
          </p:nvPr>
        </p:nvSpPr>
        <p:spPr>
          <a:xfrm>
            <a:off x="16500822" y="4732317"/>
            <a:ext cx="6047487" cy="387373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Placeholder-Image">
  <p:cSld name="3_Placeholder-Image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6"/>
          <p:cNvSpPr>
            <a:spLocks noGrp="1"/>
          </p:cNvSpPr>
          <p:nvPr>
            <p:ph type="pic" idx="2"/>
          </p:nvPr>
        </p:nvSpPr>
        <p:spPr>
          <a:xfrm>
            <a:off x="385012" y="360948"/>
            <a:ext cx="11622504" cy="1301816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02" name="Google Shape;102;p46"/>
          <p:cNvSpPr>
            <a:spLocks noGrp="1"/>
          </p:cNvSpPr>
          <p:nvPr>
            <p:ph type="pic" idx="3"/>
          </p:nvPr>
        </p:nvSpPr>
        <p:spPr>
          <a:xfrm>
            <a:off x="12392527" y="360948"/>
            <a:ext cx="11622504" cy="1301816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Placeholder-Image">
  <p:cSld name="4_Placeholder-Image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7"/>
          <p:cNvSpPr>
            <a:spLocks noGrp="1"/>
          </p:cNvSpPr>
          <p:nvPr>
            <p:ph type="pic" idx="2"/>
          </p:nvPr>
        </p:nvSpPr>
        <p:spPr>
          <a:xfrm>
            <a:off x="385012" y="360948"/>
            <a:ext cx="11622504" cy="631657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05" name="Google Shape;105;p47"/>
          <p:cNvSpPr>
            <a:spLocks noGrp="1"/>
          </p:cNvSpPr>
          <p:nvPr>
            <p:ph type="pic" idx="3"/>
          </p:nvPr>
        </p:nvSpPr>
        <p:spPr>
          <a:xfrm>
            <a:off x="12392527" y="360948"/>
            <a:ext cx="11622504" cy="631657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06" name="Google Shape;106;p47"/>
          <p:cNvSpPr>
            <a:spLocks noGrp="1"/>
          </p:cNvSpPr>
          <p:nvPr>
            <p:ph type="pic" idx="4"/>
          </p:nvPr>
        </p:nvSpPr>
        <p:spPr>
          <a:xfrm>
            <a:off x="385012" y="7062537"/>
            <a:ext cx="11622504" cy="631657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07" name="Google Shape;107;p47"/>
          <p:cNvSpPr>
            <a:spLocks noGrp="1"/>
          </p:cNvSpPr>
          <p:nvPr>
            <p:ph type="pic" idx="5"/>
          </p:nvPr>
        </p:nvSpPr>
        <p:spPr>
          <a:xfrm>
            <a:off x="12392527" y="7062537"/>
            <a:ext cx="11622504" cy="631657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Placeholder-Image">
  <p:cSld name="5_Placeholder-Imag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8"/>
          <p:cNvSpPr>
            <a:spLocks noGrp="1"/>
          </p:cNvSpPr>
          <p:nvPr>
            <p:ph type="pic" idx="2"/>
          </p:nvPr>
        </p:nvSpPr>
        <p:spPr>
          <a:xfrm>
            <a:off x="385012" y="360948"/>
            <a:ext cx="11622504" cy="631657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10" name="Google Shape;110;p48"/>
          <p:cNvSpPr>
            <a:spLocks noGrp="1"/>
          </p:cNvSpPr>
          <p:nvPr>
            <p:ph type="pic" idx="3"/>
          </p:nvPr>
        </p:nvSpPr>
        <p:spPr>
          <a:xfrm>
            <a:off x="12392527" y="360948"/>
            <a:ext cx="11622504" cy="631657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11" name="Google Shape;111;p48"/>
          <p:cNvSpPr>
            <a:spLocks noGrp="1"/>
          </p:cNvSpPr>
          <p:nvPr>
            <p:ph type="pic" idx="4"/>
          </p:nvPr>
        </p:nvSpPr>
        <p:spPr>
          <a:xfrm>
            <a:off x="12392527" y="7062537"/>
            <a:ext cx="11622504" cy="631657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Placeholder-Image">
  <p:cSld name="6_Placeholder-Image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9"/>
          <p:cNvSpPr>
            <a:spLocks noGrp="1"/>
          </p:cNvSpPr>
          <p:nvPr>
            <p:ph type="pic" idx="2"/>
          </p:nvPr>
        </p:nvSpPr>
        <p:spPr>
          <a:xfrm>
            <a:off x="385012" y="360948"/>
            <a:ext cx="11622504" cy="631657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14" name="Google Shape;114;p49"/>
          <p:cNvSpPr>
            <a:spLocks noGrp="1"/>
          </p:cNvSpPr>
          <p:nvPr>
            <p:ph type="pic" idx="3"/>
          </p:nvPr>
        </p:nvSpPr>
        <p:spPr>
          <a:xfrm>
            <a:off x="12392527" y="360948"/>
            <a:ext cx="11622504" cy="631657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15" name="Google Shape;115;p49"/>
          <p:cNvSpPr>
            <a:spLocks noGrp="1"/>
          </p:cNvSpPr>
          <p:nvPr>
            <p:ph type="pic" idx="4"/>
          </p:nvPr>
        </p:nvSpPr>
        <p:spPr>
          <a:xfrm>
            <a:off x="385012" y="7062537"/>
            <a:ext cx="11622504" cy="631657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Placeholder-Image">
  <p:cSld name="7_Placeholder-Image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0"/>
          <p:cNvSpPr>
            <a:spLocks noGrp="1"/>
          </p:cNvSpPr>
          <p:nvPr>
            <p:ph type="pic" idx="2"/>
          </p:nvPr>
        </p:nvSpPr>
        <p:spPr>
          <a:xfrm>
            <a:off x="12992387" y="0"/>
            <a:ext cx="11385262" cy="1371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Placeholder-Image">
  <p:cSld name="8_Placeholder-Image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1"/>
          <p:cNvSpPr>
            <a:spLocks noGrp="1"/>
          </p:cNvSpPr>
          <p:nvPr>
            <p:ph type="pic" idx="2"/>
          </p:nvPr>
        </p:nvSpPr>
        <p:spPr>
          <a:xfrm>
            <a:off x="16382566" y="0"/>
            <a:ext cx="7995083" cy="477078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20" name="Google Shape;120;p51"/>
          <p:cNvSpPr>
            <a:spLocks noGrp="1"/>
          </p:cNvSpPr>
          <p:nvPr>
            <p:ph type="pic" idx="3"/>
          </p:nvPr>
        </p:nvSpPr>
        <p:spPr>
          <a:xfrm>
            <a:off x="8191284" y="0"/>
            <a:ext cx="7995083" cy="477078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21" name="Google Shape;121;p51"/>
          <p:cNvSpPr>
            <a:spLocks noGrp="1"/>
          </p:cNvSpPr>
          <p:nvPr>
            <p:ph type="pic" idx="4"/>
          </p:nvPr>
        </p:nvSpPr>
        <p:spPr>
          <a:xfrm>
            <a:off x="0" y="0"/>
            <a:ext cx="7995083" cy="477078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22" name="Google Shape;122;p51"/>
          <p:cNvSpPr>
            <a:spLocks noGrp="1"/>
          </p:cNvSpPr>
          <p:nvPr>
            <p:ph type="pic" idx="5"/>
          </p:nvPr>
        </p:nvSpPr>
        <p:spPr>
          <a:xfrm>
            <a:off x="16382566" y="8958501"/>
            <a:ext cx="7995083" cy="477078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23" name="Google Shape;123;p51"/>
          <p:cNvSpPr>
            <a:spLocks noGrp="1"/>
          </p:cNvSpPr>
          <p:nvPr>
            <p:ph type="pic" idx="6"/>
          </p:nvPr>
        </p:nvSpPr>
        <p:spPr>
          <a:xfrm>
            <a:off x="8191284" y="8958501"/>
            <a:ext cx="7995083" cy="477078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24" name="Google Shape;124;p51"/>
          <p:cNvSpPr>
            <a:spLocks noGrp="1"/>
          </p:cNvSpPr>
          <p:nvPr>
            <p:ph type="pic" idx="7"/>
          </p:nvPr>
        </p:nvSpPr>
        <p:spPr>
          <a:xfrm>
            <a:off x="0" y="8958501"/>
            <a:ext cx="7995083" cy="477078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Placeholder-Image">
  <p:cSld name="9_Placeholder-Image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2"/>
          <p:cNvSpPr>
            <a:spLocks noGrp="1"/>
          </p:cNvSpPr>
          <p:nvPr>
            <p:ph type="pic" idx="2"/>
          </p:nvPr>
        </p:nvSpPr>
        <p:spPr>
          <a:xfrm>
            <a:off x="16382566" y="8958501"/>
            <a:ext cx="7995083" cy="477078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27" name="Google Shape;127;p52"/>
          <p:cNvSpPr>
            <a:spLocks noGrp="1"/>
          </p:cNvSpPr>
          <p:nvPr>
            <p:ph type="pic" idx="3"/>
          </p:nvPr>
        </p:nvSpPr>
        <p:spPr>
          <a:xfrm>
            <a:off x="8191284" y="8958501"/>
            <a:ext cx="7995083" cy="477078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28" name="Google Shape;128;p52"/>
          <p:cNvSpPr>
            <a:spLocks noGrp="1"/>
          </p:cNvSpPr>
          <p:nvPr>
            <p:ph type="pic" idx="4"/>
          </p:nvPr>
        </p:nvSpPr>
        <p:spPr>
          <a:xfrm>
            <a:off x="0" y="8958501"/>
            <a:ext cx="7995083" cy="477078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Placeholder Slide">
  <p:cSld name="12_Placeholder Slide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3"/>
          <p:cNvSpPr>
            <a:spLocks noGrp="1"/>
          </p:cNvSpPr>
          <p:nvPr>
            <p:ph type="pic" idx="2"/>
          </p:nvPr>
        </p:nvSpPr>
        <p:spPr>
          <a:xfrm>
            <a:off x="3516183" y="4688288"/>
            <a:ext cx="3343534" cy="433942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Placeholder Slide">
  <p:cSld name="11_Placeholder Slide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4"/>
          <p:cNvSpPr>
            <a:spLocks noGrp="1"/>
          </p:cNvSpPr>
          <p:nvPr>
            <p:ph type="pic" idx="2"/>
          </p:nvPr>
        </p:nvSpPr>
        <p:spPr>
          <a:xfrm>
            <a:off x="9681360" y="2484783"/>
            <a:ext cx="4892039" cy="880606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Placeholder Slide">
  <p:cSld name="7_Placeholder Slide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5"/>
          <p:cNvSpPr>
            <a:spLocks noGrp="1"/>
          </p:cNvSpPr>
          <p:nvPr>
            <p:ph type="pic" idx="2"/>
          </p:nvPr>
        </p:nvSpPr>
        <p:spPr>
          <a:xfrm>
            <a:off x="8622665" y="2028911"/>
            <a:ext cx="7132320" cy="953719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Placeholder Slide">
  <p:cSld name="8_Placeholder Slide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6"/>
          <p:cNvSpPr>
            <a:spLocks noGrp="1"/>
          </p:cNvSpPr>
          <p:nvPr>
            <p:ph type="pic" idx="2"/>
          </p:nvPr>
        </p:nvSpPr>
        <p:spPr>
          <a:xfrm>
            <a:off x="0" y="2028911"/>
            <a:ext cx="24377649" cy="953719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37" name="Google Shape;137;p56"/>
          <p:cNvSpPr>
            <a:spLocks noGrp="1"/>
          </p:cNvSpPr>
          <p:nvPr>
            <p:ph type="pic" idx="3"/>
          </p:nvPr>
        </p:nvSpPr>
        <p:spPr>
          <a:xfrm>
            <a:off x="2602865" y="2028910"/>
            <a:ext cx="7132320" cy="953719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Placeholder Slide">
  <p:cSld name="9_Placeholder Slide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7"/>
          <p:cNvSpPr>
            <a:spLocks noGrp="1"/>
          </p:cNvSpPr>
          <p:nvPr>
            <p:ph type="pic" idx="2"/>
          </p:nvPr>
        </p:nvSpPr>
        <p:spPr>
          <a:xfrm>
            <a:off x="1467738" y="2159000"/>
            <a:ext cx="10356129" cy="96199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Placeholder Slide">
  <p:cSld name="10_Placeholder Slid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8"/>
          <p:cNvSpPr>
            <a:spLocks noGrp="1"/>
          </p:cNvSpPr>
          <p:nvPr>
            <p:ph type="pic" idx="2"/>
          </p:nvPr>
        </p:nvSpPr>
        <p:spPr>
          <a:xfrm>
            <a:off x="12542138" y="2159000"/>
            <a:ext cx="10356129" cy="96199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cbook Mockup">
  <p:cSld name="Macbook Mockup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59"/>
          <p:cNvSpPr>
            <a:spLocks noGrp="1"/>
          </p:cNvSpPr>
          <p:nvPr>
            <p:ph type="pic" idx="2"/>
          </p:nvPr>
        </p:nvSpPr>
        <p:spPr>
          <a:xfrm>
            <a:off x="1888423" y="5650798"/>
            <a:ext cx="9309100" cy="575627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Macbook Mockup">
  <p:cSld name="1_Macbook Mockup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0"/>
          <p:cNvSpPr>
            <a:spLocks noGrp="1"/>
          </p:cNvSpPr>
          <p:nvPr>
            <p:ph type="pic" idx="2"/>
          </p:nvPr>
        </p:nvSpPr>
        <p:spPr>
          <a:xfrm>
            <a:off x="0" y="0"/>
            <a:ext cx="11385261" cy="1224545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-">
  <p:cSld name="Image-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5"/>
          <p:cNvSpPr>
            <a:spLocks noGrp="1"/>
          </p:cNvSpPr>
          <p:nvPr>
            <p:ph type="pic" idx="2"/>
          </p:nvPr>
        </p:nvSpPr>
        <p:spPr>
          <a:xfrm>
            <a:off x="0" y="3332610"/>
            <a:ext cx="24377649" cy="710619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Macbook Mockup">
  <p:cSld name="2_Macbook Mockup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1"/>
          <p:cNvSpPr>
            <a:spLocks noGrp="1"/>
          </p:cNvSpPr>
          <p:nvPr>
            <p:ph type="pic" idx="2"/>
          </p:nvPr>
        </p:nvSpPr>
        <p:spPr>
          <a:xfrm>
            <a:off x="1132897" y="817418"/>
            <a:ext cx="9569739" cy="1208116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Macbook Mockup">
  <p:cSld name="3_Macbook Mockup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2"/>
          <p:cNvSpPr>
            <a:spLocks noGrp="1"/>
          </p:cNvSpPr>
          <p:nvPr>
            <p:ph type="pic" idx="2"/>
          </p:nvPr>
        </p:nvSpPr>
        <p:spPr>
          <a:xfrm>
            <a:off x="1" y="0"/>
            <a:ext cx="8366759" cy="1371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Macbook Mockup">
  <p:cSld name="4_Macbook Mockup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3"/>
          <p:cNvSpPr>
            <a:spLocks noGrp="1"/>
          </p:cNvSpPr>
          <p:nvPr>
            <p:ph type="pic" idx="2"/>
          </p:nvPr>
        </p:nvSpPr>
        <p:spPr>
          <a:xfrm>
            <a:off x="16005502" y="0"/>
            <a:ext cx="8366759" cy="1371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Macbook Mockup">
  <p:cSld name="5_Macbook Mockup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4"/>
          <p:cNvSpPr>
            <a:spLocks noGrp="1"/>
          </p:cNvSpPr>
          <p:nvPr>
            <p:ph type="pic" idx="2"/>
          </p:nvPr>
        </p:nvSpPr>
        <p:spPr>
          <a:xfrm>
            <a:off x="0" y="0"/>
            <a:ext cx="12188825" cy="1371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Macbook Mockup">
  <p:cSld name="6_Macbook Mockup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65"/>
          <p:cNvSpPr>
            <a:spLocks noGrp="1"/>
          </p:cNvSpPr>
          <p:nvPr>
            <p:ph type="pic" idx="2"/>
          </p:nvPr>
        </p:nvSpPr>
        <p:spPr>
          <a:xfrm>
            <a:off x="7958030" y="0"/>
            <a:ext cx="8553915" cy="1371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laceholder_Image">
  <p:cSld name="Placeholder_Image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66"/>
          <p:cNvSpPr>
            <a:spLocks noGrp="1"/>
          </p:cNvSpPr>
          <p:nvPr>
            <p:ph type="pic" idx="2"/>
          </p:nvPr>
        </p:nvSpPr>
        <p:spPr>
          <a:xfrm>
            <a:off x="886691" y="869670"/>
            <a:ext cx="8700655" cy="1208116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Placeholder_Image">
  <p:cSld name="1_Placeholder_Image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67"/>
          <p:cNvSpPr>
            <a:spLocks noGrp="1"/>
          </p:cNvSpPr>
          <p:nvPr>
            <p:ph type="pic" idx="2"/>
          </p:nvPr>
        </p:nvSpPr>
        <p:spPr>
          <a:xfrm>
            <a:off x="14422856" y="869670"/>
            <a:ext cx="8700655" cy="1208116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Macbook Mockup">
  <p:cSld name="7_Macbook Mockup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68"/>
          <p:cNvSpPr>
            <a:spLocks noGrp="1"/>
          </p:cNvSpPr>
          <p:nvPr>
            <p:ph type="pic" idx="2"/>
          </p:nvPr>
        </p:nvSpPr>
        <p:spPr>
          <a:xfrm>
            <a:off x="8371205" y="3040380"/>
            <a:ext cx="7635240" cy="763524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62" name="Google Shape;162;p68"/>
          <p:cNvSpPr>
            <a:spLocks noGrp="1"/>
          </p:cNvSpPr>
          <p:nvPr>
            <p:ph type="pic" idx="3"/>
          </p:nvPr>
        </p:nvSpPr>
        <p:spPr>
          <a:xfrm>
            <a:off x="3616325" y="4023360"/>
            <a:ext cx="5669280" cy="566928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63" name="Google Shape;163;p68"/>
          <p:cNvSpPr>
            <a:spLocks noGrp="1"/>
          </p:cNvSpPr>
          <p:nvPr>
            <p:ph type="pic" idx="4"/>
          </p:nvPr>
        </p:nvSpPr>
        <p:spPr>
          <a:xfrm>
            <a:off x="15092045" y="4023360"/>
            <a:ext cx="5669280" cy="566928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Macbook Mockup">
  <p:cSld name="8_Macbook Mockup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69"/>
          <p:cNvSpPr>
            <a:spLocks noGrp="1"/>
          </p:cNvSpPr>
          <p:nvPr>
            <p:ph type="pic" idx="2"/>
          </p:nvPr>
        </p:nvSpPr>
        <p:spPr>
          <a:xfrm>
            <a:off x="2038985" y="2430780"/>
            <a:ext cx="4206240" cy="420624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66" name="Google Shape;166;p69"/>
          <p:cNvSpPr>
            <a:spLocks noGrp="1"/>
          </p:cNvSpPr>
          <p:nvPr>
            <p:ph type="pic" idx="3"/>
          </p:nvPr>
        </p:nvSpPr>
        <p:spPr>
          <a:xfrm>
            <a:off x="7411085" y="2430780"/>
            <a:ext cx="4206240" cy="420624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67" name="Google Shape;167;p69"/>
          <p:cNvSpPr>
            <a:spLocks noGrp="1"/>
          </p:cNvSpPr>
          <p:nvPr>
            <p:ph type="pic" idx="4"/>
          </p:nvPr>
        </p:nvSpPr>
        <p:spPr>
          <a:xfrm>
            <a:off x="12783185" y="2430780"/>
            <a:ext cx="4206240" cy="420624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68" name="Google Shape;168;p69"/>
          <p:cNvSpPr>
            <a:spLocks noGrp="1"/>
          </p:cNvSpPr>
          <p:nvPr>
            <p:ph type="pic" idx="5"/>
          </p:nvPr>
        </p:nvSpPr>
        <p:spPr>
          <a:xfrm>
            <a:off x="18155284" y="2430780"/>
            <a:ext cx="4206240" cy="420624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Macbook Mockup">
  <p:cSld name="9_Macbook Mockup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70"/>
          <p:cNvSpPr>
            <a:spLocks noGrp="1"/>
          </p:cNvSpPr>
          <p:nvPr>
            <p:ph type="pic" idx="2"/>
          </p:nvPr>
        </p:nvSpPr>
        <p:spPr>
          <a:xfrm>
            <a:off x="12188824" y="0"/>
            <a:ext cx="12188825" cy="901375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Placeholder-Image">
  <p:cSld name="1_Placeholder-Imag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6"/>
          <p:cNvSpPr>
            <a:spLocks noGrp="1"/>
          </p:cNvSpPr>
          <p:nvPr>
            <p:ph type="pic" idx="2"/>
          </p:nvPr>
        </p:nvSpPr>
        <p:spPr>
          <a:xfrm>
            <a:off x="0" y="4275083"/>
            <a:ext cx="24377649" cy="592783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Macbook Mockup">
  <p:cSld name="10_Macbook Mockup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71"/>
          <p:cNvSpPr>
            <a:spLocks noGrp="1"/>
          </p:cNvSpPr>
          <p:nvPr>
            <p:ph type="pic" idx="2"/>
          </p:nvPr>
        </p:nvSpPr>
        <p:spPr>
          <a:xfrm>
            <a:off x="-1" y="0"/>
            <a:ext cx="12188825" cy="901375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Macbook Mockup">
  <p:cSld name="11_Macbook Mockup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2"/>
          <p:cNvSpPr>
            <a:spLocks noGrp="1"/>
          </p:cNvSpPr>
          <p:nvPr>
            <p:ph type="pic" idx="2"/>
          </p:nvPr>
        </p:nvSpPr>
        <p:spPr>
          <a:xfrm>
            <a:off x="1506068" y="4625788"/>
            <a:ext cx="10031506" cy="580913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75" name="Google Shape;175;p72"/>
          <p:cNvSpPr>
            <a:spLocks noGrp="1"/>
          </p:cNvSpPr>
          <p:nvPr>
            <p:ph type="pic" idx="3"/>
          </p:nvPr>
        </p:nvSpPr>
        <p:spPr>
          <a:xfrm>
            <a:off x="12878586" y="4625788"/>
            <a:ext cx="10031506" cy="580913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Macbook Mockup">
  <p:cSld name="12_Macbook Mockup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73"/>
          <p:cNvSpPr>
            <a:spLocks noGrp="1"/>
          </p:cNvSpPr>
          <p:nvPr>
            <p:ph type="pic" idx="2"/>
          </p:nvPr>
        </p:nvSpPr>
        <p:spPr>
          <a:xfrm>
            <a:off x="12968592" y="6982688"/>
            <a:ext cx="9995368" cy="520238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Macbook Mockup">
  <p:cSld name="13_Macbook Mockup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74"/>
          <p:cNvSpPr>
            <a:spLocks noGrp="1"/>
          </p:cNvSpPr>
          <p:nvPr>
            <p:ph type="pic" idx="2"/>
          </p:nvPr>
        </p:nvSpPr>
        <p:spPr>
          <a:xfrm>
            <a:off x="0" y="4331370"/>
            <a:ext cx="24377649" cy="603985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Macbook Mockup">
  <p:cSld name="14_Macbook Mockup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75"/>
          <p:cNvSpPr>
            <a:spLocks noGrp="1"/>
          </p:cNvSpPr>
          <p:nvPr>
            <p:ph type="pic" idx="2"/>
          </p:nvPr>
        </p:nvSpPr>
        <p:spPr>
          <a:xfrm>
            <a:off x="12973194" y="0"/>
            <a:ext cx="11385261" cy="1371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Macbook Mockup">
  <p:cSld name="15_Macbook Mockup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76"/>
          <p:cNvSpPr>
            <a:spLocks noGrp="1"/>
          </p:cNvSpPr>
          <p:nvPr>
            <p:ph type="pic" idx="2"/>
          </p:nvPr>
        </p:nvSpPr>
        <p:spPr>
          <a:xfrm>
            <a:off x="0" y="8423564"/>
            <a:ext cx="24358455" cy="529243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Macbook Mockup">
  <p:cSld name="16_Macbook Mockup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77"/>
          <p:cNvSpPr>
            <a:spLocks noGrp="1"/>
          </p:cNvSpPr>
          <p:nvPr>
            <p:ph type="pic" idx="2"/>
          </p:nvPr>
        </p:nvSpPr>
        <p:spPr>
          <a:xfrm>
            <a:off x="0" y="0"/>
            <a:ext cx="24377649" cy="56642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86" name="Google Shape;186;p77"/>
          <p:cNvSpPr>
            <a:spLocks noGrp="1"/>
          </p:cNvSpPr>
          <p:nvPr>
            <p:ph type="pic" idx="3"/>
          </p:nvPr>
        </p:nvSpPr>
        <p:spPr>
          <a:xfrm>
            <a:off x="9598152" y="3070225"/>
            <a:ext cx="5184648" cy="5184648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_Macbook Mockup">
  <p:cSld name="17_Macbook Mockup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78"/>
          <p:cNvSpPr>
            <a:spLocks noGrp="1"/>
          </p:cNvSpPr>
          <p:nvPr>
            <p:ph type="pic" idx="2"/>
          </p:nvPr>
        </p:nvSpPr>
        <p:spPr>
          <a:xfrm>
            <a:off x="18690145" y="5325322"/>
            <a:ext cx="3338587" cy="594975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89" name="Google Shape;189;p78"/>
          <p:cNvSpPr>
            <a:spLocks noGrp="1"/>
          </p:cNvSpPr>
          <p:nvPr>
            <p:ph type="pic" idx="3"/>
          </p:nvPr>
        </p:nvSpPr>
        <p:spPr>
          <a:xfrm>
            <a:off x="14351933" y="5325322"/>
            <a:ext cx="3338587" cy="594975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7_Macbook Mockup">
  <p:cSld name="27_Macbook Mockup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79"/>
          <p:cNvSpPr>
            <a:spLocks noGrp="1"/>
          </p:cNvSpPr>
          <p:nvPr>
            <p:ph type="pic" idx="2"/>
          </p:nvPr>
        </p:nvSpPr>
        <p:spPr>
          <a:xfrm>
            <a:off x="18085952" y="2748000"/>
            <a:ext cx="4917347" cy="876329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92" name="Google Shape;192;p79"/>
          <p:cNvSpPr>
            <a:spLocks noGrp="1"/>
          </p:cNvSpPr>
          <p:nvPr>
            <p:ph type="pic" idx="3"/>
          </p:nvPr>
        </p:nvSpPr>
        <p:spPr>
          <a:xfrm>
            <a:off x="12450973" y="2748000"/>
            <a:ext cx="4917347" cy="876329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_Macbook Mockup">
  <p:cSld name="18_Macbook Mockup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80"/>
          <p:cNvSpPr>
            <a:spLocks noGrp="1"/>
          </p:cNvSpPr>
          <p:nvPr>
            <p:ph type="pic" idx="2"/>
          </p:nvPr>
        </p:nvSpPr>
        <p:spPr>
          <a:xfrm>
            <a:off x="6895905" y="5325322"/>
            <a:ext cx="3338587" cy="594975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95" name="Google Shape;195;p80"/>
          <p:cNvSpPr>
            <a:spLocks noGrp="1"/>
          </p:cNvSpPr>
          <p:nvPr>
            <p:ph type="pic" idx="3"/>
          </p:nvPr>
        </p:nvSpPr>
        <p:spPr>
          <a:xfrm>
            <a:off x="2557693" y="5325322"/>
            <a:ext cx="3338587" cy="594975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">
  <p:cSld name="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7"/>
          <p:cNvSpPr>
            <a:spLocks noGrp="1"/>
          </p:cNvSpPr>
          <p:nvPr>
            <p:ph type="pic" idx="2"/>
          </p:nvPr>
        </p:nvSpPr>
        <p:spPr>
          <a:xfrm>
            <a:off x="2089532" y="4184074"/>
            <a:ext cx="6933814" cy="839419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Macbook Mockup">
  <p:cSld name="19_Macbook Mockup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81"/>
          <p:cNvSpPr>
            <a:spLocks noGrp="1"/>
          </p:cNvSpPr>
          <p:nvPr>
            <p:ph type="pic" idx="2"/>
          </p:nvPr>
        </p:nvSpPr>
        <p:spPr>
          <a:xfrm>
            <a:off x="13184684" y="4120571"/>
            <a:ext cx="10150980" cy="569601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Macbook Mockup">
  <p:cSld name="20_Macbook Mockup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82"/>
          <p:cNvSpPr>
            <a:spLocks noGrp="1"/>
          </p:cNvSpPr>
          <p:nvPr>
            <p:ph type="pic" idx="2"/>
          </p:nvPr>
        </p:nvSpPr>
        <p:spPr>
          <a:xfrm>
            <a:off x="15741967" y="2028911"/>
            <a:ext cx="7132320" cy="953719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200" name="Google Shape;200;p82"/>
          <p:cNvSpPr>
            <a:spLocks noGrp="1"/>
          </p:cNvSpPr>
          <p:nvPr>
            <p:ph type="pic" idx="3"/>
          </p:nvPr>
        </p:nvSpPr>
        <p:spPr>
          <a:xfrm>
            <a:off x="8609647" y="2028911"/>
            <a:ext cx="7132320" cy="953719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201" name="Google Shape;201;p82"/>
          <p:cNvSpPr>
            <a:spLocks noGrp="1"/>
          </p:cNvSpPr>
          <p:nvPr>
            <p:ph type="pic" idx="4"/>
          </p:nvPr>
        </p:nvSpPr>
        <p:spPr>
          <a:xfrm>
            <a:off x="1477327" y="2028911"/>
            <a:ext cx="7132320" cy="953719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_Macbook Mockup">
  <p:cSld name="22_Macbook Mockup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83"/>
          <p:cNvSpPr>
            <a:spLocks noGrp="1"/>
          </p:cNvSpPr>
          <p:nvPr>
            <p:ph type="pic" idx="2"/>
          </p:nvPr>
        </p:nvSpPr>
        <p:spPr>
          <a:xfrm>
            <a:off x="8201602" y="3794760"/>
            <a:ext cx="7974444" cy="452628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Macbook Mockup">
  <p:cSld name="23_Macbook Mockup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84"/>
          <p:cNvSpPr>
            <a:spLocks noGrp="1"/>
          </p:cNvSpPr>
          <p:nvPr>
            <p:ph type="pic" idx="2"/>
          </p:nvPr>
        </p:nvSpPr>
        <p:spPr>
          <a:xfrm>
            <a:off x="2143702" y="3794760"/>
            <a:ext cx="7974444" cy="452628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4_Macbook Mockup">
  <p:cSld name="24_Macbook Mockup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85"/>
          <p:cNvSpPr>
            <a:spLocks noGrp="1"/>
          </p:cNvSpPr>
          <p:nvPr>
            <p:ph type="pic" idx="2"/>
          </p:nvPr>
        </p:nvSpPr>
        <p:spPr>
          <a:xfrm>
            <a:off x="14473645" y="4415246"/>
            <a:ext cx="7498080" cy="472875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_Macbook Mockup">
  <p:cSld name="25_Macbook Mockup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86"/>
          <p:cNvSpPr>
            <a:spLocks noGrp="1"/>
          </p:cNvSpPr>
          <p:nvPr>
            <p:ph type="pic" idx="2"/>
          </p:nvPr>
        </p:nvSpPr>
        <p:spPr>
          <a:xfrm>
            <a:off x="6043930" y="4533900"/>
            <a:ext cx="12289790" cy="756666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210" name="Google Shape;210;p86"/>
          <p:cNvSpPr>
            <a:spLocks noGrp="1"/>
          </p:cNvSpPr>
          <p:nvPr>
            <p:ph type="pic" idx="3"/>
          </p:nvPr>
        </p:nvSpPr>
        <p:spPr>
          <a:xfrm>
            <a:off x="-6245860" y="4533900"/>
            <a:ext cx="12289790" cy="756666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211" name="Google Shape;211;p86"/>
          <p:cNvSpPr>
            <a:spLocks noGrp="1"/>
          </p:cNvSpPr>
          <p:nvPr>
            <p:ph type="pic" idx="4"/>
          </p:nvPr>
        </p:nvSpPr>
        <p:spPr>
          <a:xfrm>
            <a:off x="18333720" y="4533900"/>
            <a:ext cx="12289790" cy="756666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_Macbook Mockup">
  <p:cSld name="26_Macbook Mockup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87"/>
          <p:cNvSpPr>
            <a:spLocks noGrp="1"/>
          </p:cNvSpPr>
          <p:nvPr>
            <p:ph type="pic" idx="2"/>
          </p:nvPr>
        </p:nvSpPr>
        <p:spPr>
          <a:xfrm>
            <a:off x="12150723" y="4579554"/>
            <a:ext cx="12226925" cy="668088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Responsive Design">
  <p:cSld name="1_Responsive Design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88"/>
          <p:cNvSpPr>
            <a:spLocks noGrp="1"/>
          </p:cNvSpPr>
          <p:nvPr>
            <p:ph type="pic" idx="2"/>
          </p:nvPr>
        </p:nvSpPr>
        <p:spPr>
          <a:xfrm>
            <a:off x="8434174" y="5371869"/>
            <a:ext cx="6679466" cy="3785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199"/>
              <a:buFont typeface="Arial"/>
              <a:buNone/>
              <a:defRPr sz="2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216" name="Google Shape;216;p88"/>
          <p:cNvSpPr>
            <a:spLocks noGrp="1"/>
          </p:cNvSpPr>
          <p:nvPr>
            <p:ph type="pic" idx="3"/>
          </p:nvPr>
        </p:nvSpPr>
        <p:spPr>
          <a:xfrm>
            <a:off x="16352916" y="8991653"/>
            <a:ext cx="1013634" cy="1768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l" rtl="0">
              <a:lnSpc>
                <a:spcPct val="5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  <a:defRPr sz="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217" name="Google Shape;217;p88"/>
          <p:cNvSpPr>
            <a:spLocks noGrp="1"/>
          </p:cNvSpPr>
          <p:nvPr>
            <p:ph type="pic" idx="4"/>
          </p:nvPr>
        </p:nvSpPr>
        <p:spPr>
          <a:xfrm>
            <a:off x="4754354" y="7975469"/>
            <a:ext cx="4254887" cy="2712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None/>
              <a:defRPr sz="19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218" name="Google Shape;218;p88"/>
          <p:cNvSpPr>
            <a:spLocks noGrp="1"/>
          </p:cNvSpPr>
          <p:nvPr>
            <p:ph type="pic" idx="5"/>
          </p:nvPr>
        </p:nvSpPr>
        <p:spPr>
          <a:xfrm>
            <a:off x="14235822" y="7821109"/>
            <a:ext cx="2254062" cy="2902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None/>
              <a:defRPr sz="19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219" name="Google Shape;219;p88"/>
          <p:cNvSpPr>
            <a:spLocks noGrp="1"/>
          </p:cNvSpPr>
          <p:nvPr>
            <p:ph type="pic" idx="6"/>
          </p:nvPr>
        </p:nvSpPr>
        <p:spPr>
          <a:xfrm>
            <a:off x="17691338" y="10138875"/>
            <a:ext cx="441690" cy="557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R="0" lvl="0" algn="ctr" rtl="0">
              <a:lnSpc>
                <a:spcPct val="5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00"/>
              <a:buFont typeface="Arial"/>
              <a:buNone/>
              <a:defRPr sz="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">
  <p:cSld name="W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8"/>
          <p:cNvSpPr>
            <a:spLocks noGrp="1"/>
          </p:cNvSpPr>
          <p:nvPr>
            <p:ph type="pic" idx="2"/>
          </p:nvPr>
        </p:nvSpPr>
        <p:spPr>
          <a:xfrm>
            <a:off x="1436477" y="4655964"/>
            <a:ext cx="8522208" cy="74508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27" name="Google Shape;27;p28"/>
          <p:cNvSpPr txBox="1"/>
          <p:nvPr/>
        </p:nvSpPr>
        <p:spPr>
          <a:xfrm>
            <a:off x="-5846618" y="9919855"/>
            <a:ext cx="18473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">
  <p:cSld name="O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9"/>
          <p:cNvSpPr>
            <a:spLocks noGrp="1"/>
          </p:cNvSpPr>
          <p:nvPr>
            <p:ph type="pic" idx="2"/>
          </p:nvPr>
        </p:nvSpPr>
        <p:spPr>
          <a:xfrm>
            <a:off x="2180245" y="3972494"/>
            <a:ext cx="6118798" cy="881481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">
  <p:cSld name="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0"/>
          <p:cNvSpPr>
            <a:spLocks noGrp="1"/>
          </p:cNvSpPr>
          <p:nvPr>
            <p:ph type="pic" idx="2"/>
          </p:nvPr>
        </p:nvSpPr>
        <p:spPr>
          <a:xfrm>
            <a:off x="1990962" y="4270402"/>
            <a:ext cx="7397496" cy="822639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82825" tIns="91400" rIns="182825" bIns="914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/>
          <p:nvPr/>
        </p:nvSpPr>
        <p:spPr>
          <a:xfrm rot="-5400000">
            <a:off x="22377847" y="11890283"/>
            <a:ext cx="521207" cy="523914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" name="Google Shape;11;p21"/>
          <p:cNvSpPr txBox="1"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marL="2743200" marR="0" lvl="5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2" name="Google Shape;12;p21"/>
          <p:cNvSpPr txBox="1"/>
          <p:nvPr/>
        </p:nvSpPr>
        <p:spPr>
          <a:xfrm>
            <a:off x="22308231" y="11892298"/>
            <a:ext cx="786038" cy="461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‹Nr.›</a:t>
            </a:fld>
            <a:r>
              <a:rPr lang="en-US" sz="18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1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24849" cy="265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 Thin"/>
              <a:buNone/>
              <a:defRPr sz="6000" b="0" i="0" u="none" strike="noStrike" cap="none">
                <a:solidFill>
                  <a:schemeClr val="dk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-365887" y="-1208934"/>
            <a:ext cx="25109425" cy="16748483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pic>
      <p:sp>
        <p:nvSpPr>
          <p:cNvPr id="226" name="Google Shape;226;p1"/>
          <p:cNvSpPr/>
          <p:nvPr/>
        </p:nvSpPr>
        <p:spPr>
          <a:xfrm>
            <a:off x="-2416629" y="-1601050"/>
            <a:ext cx="31252885" cy="17140597"/>
          </a:xfrm>
          <a:prstGeom prst="rect">
            <a:avLst/>
          </a:prstGeom>
          <a:solidFill>
            <a:schemeClr val="accent5">
              <a:alpha val="55294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28" name="Google Shape;228;p1"/>
          <p:cNvSpPr txBox="1"/>
          <p:nvPr/>
        </p:nvSpPr>
        <p:spPr>
          <a:xfrm>
            <a:off x="1856907" y="8715680"/>
            <a:ext cx="21077233" cy="2154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de-DE" sz="8000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Learning </a:t>
            </a:r>
            <a:r>
              <a:rPr lang="de-DE" sz="8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</a:t>
            </a:r>
            <a:r>
              <a:rPr lang="de-DE" sz="8000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y Drawing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de-DE" sz="54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Medienfokusierte</a:t>
            </a:r>
            <a:r>
              <a:rPr lang="de-DE" sz="5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Webanwendungen</a:t>
            </a:r>
            <a:endParaRPr sz="5400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" name="Google Shape;229;p1"/>
          <p:cNvSpPr txBox="1"/>
          <p:nvPr/>
        </p:nvSpPr>
        <p:spPr>
          <a:xfrm>
            <a:off x="1856907" y="10892880"/>
            <a:ext cx="6217051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800" b="0" i="0" u="none" strike="noStrike" cap="none" dirty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Silas Kammerer, Dennis Zimmer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Grafik 2" descr="Ein Bild, das Text, Uhr enthält.&#10;&#10;Automatisch generierte Beschreibung">
            <a:extLst>
              <a:ext uri="{FF2B5EF4-FFF2-40B4-BE49-F238E27FC236}">
                <a16:creationId xmlns:a16="http://schemas.microsoft.com/office/drawing/2014/main" id="{88400E92-F84A-6F9E-828E-BCBA224DCFD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618740" y="1382587"/>
            <a:ext cx="4844510" cy="16148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9"/>
          <p:cNvSpPr txBox="1"/>
          <p:nvPr/>
        </p:nvSpPr>
        <p:spPr>
          <a:xfrm>
            <a:off x="1856909" y="722921"/>
            <a:ext cx="20019681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LIVE DEMO</a:t>
            </a:r>
            <a:endParaRPr sz="115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52" name="Google Shape;352;p9" descr="New Macbook Silve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83557" y="2064505"/>
            <a:ext cx="19410536" cy="1136578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D73A727-F8FD-ACA2-489E-91AE1EEB7B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7250" y="2944856"/>
            <a:ext cx="14859000" cy="9304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380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9"/>
          <p:cNvSpPr txBox="1"/>
          <p:nvPr/>
        </p:nvSpPr>
        <p:spPr>
          <a:xfrm>
            <a:off x="1336334" y="5796171"/>
            <a:ext cx="21704980" cy="2123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"/>
              <a:buNone/>
            </a:pPr>
            <a:r>
              <a:rPr lang="en-US" sz="6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VIELEN DANK FÜR IHRE AUFMERKSAMKEIT</a:t>
            </a:r>
            <a:endParaRPr sz="9600" b="1" i="0" u="none" strike="noStrike" cap="non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"/>
              <a:buNone/>
            </a:pPr>
            <a:r>
              <a:rPr lang="en-US" sz="66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HABEN SIE NOCH FRAGEN?</a:t>
            </a:r>
            <a:endParaRPr sz="9600" b="1" i="0" u="none" strike="noStrike" cap="non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"/>
          <p:cNvSpPr txBox="1"/>
          <p:nvPr/>
        </p:nvSpPr>
        <p:spPr>
          <a:xfrm>
            <a:off x="1856909" y="2118583"/>
            <a:ext cx="9651127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-US" sz="7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sz="11500" b="1" i="0" u="none" strike="noStrike" cap="non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2"/>
          <p:cNvSpPr txBox="1"/>
          <p:nvPr/>
        </p:nvSpPr>
        <p:spPr>
          <a:xfrm>
            <a:off x="1856909" y="1658445"/>
            <a:ext cx="133722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DMPG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2"/>
          <p:cNvSpPr txBox="1"/>
          <p:nvPr/>
        </p:nvSpPr>
        <p:spPr>
          <a:xfrm>
            <a:off x="2736973" y="5011826"/>
            <a:ext cx="5592941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i="0" u="none" strike="noStrike" cap="none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Konzept</a:t>
            </a:r>
            <a:endParaRPr sz="4800" b="0" i="0" u="none" strike="noStrike" cap="none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2"/>
          <p:cNvSpPr/>
          <p:nvPr/>
        </p:nvSpPr>
        <p:spPr>
          <a:xfrm>
            <a:off x="1856909" y="5024887"/>
            <a:ext cx="558655" cy="55865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38075" tIns="38075" rIns="38075" bIns="380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99"/>
              <a:buFont typeface="Arial"/>
              <a:buNone/>
            </a:pPr>
            <a:endParaRPr sz="2999" b="0" i="0" u="none" strike="noStrike" cap="none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39" name="Google Shape;239;p2"/>
          <p:cNvSpPr txBox="1"/>
          <p:nvPr/>
        </p:nvSpPr>
        <p:spPr>
          <a:xfrm>
            <a:off x="2669716" y="9830181"/>
            <a:ext cx="2863727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200" b="1" i="0" u="none" strike="noStrike" cap="none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Live Demo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0" i="0" u="none" strike="noStrike" cap="none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p2"/>
          <p:cNvSpPr/>
          <p:nvPr/>
        </p:nvSpPr>
        <p:spPr>
          <a:xfrm>
            <a:off x="1856909" y="9830181"/>
            <a:ext cx="558655" cy="55865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38075" tIns="38075" rIns="38075" bIns="380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99"/>
              <a:buFont typeface="Arial"/>
              <a:buNone/>
            </a:pPr>
            <a:endParaRPr sz="2999" b="0" i="0" u="none" strike="noStrike" cap="none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6" name="Google Shape;237;p2">
            <a:extLst>
              <a:ext uri="{FF2B5EF4-FFF2-40B4-BE49-F238E27FC236}">
                <a16:creationId xmlns:a16="http://schemas.microsoft.com/office/drawing/2014/main" id="{81D954B4-35A9-A119-6B39-6AFD41A08A0B}"/>
              </a:ext>
            </a:extLst>
          </p:cNvPr>
          <p:cNvSpPr txBox="1"/>
          <p:nvPr/>
        </p:nvSpPr>
        <p:spPr>
          <a:xfrm>
            <a:off x="2736973" y="7414474"/>
            <a:ext cx="5592941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i="0" u="none" strike="noStrike" cap="none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Umsetzung</a:t>
            </a:r>
            <a:endParaRPr sz="4800" b="0" i="0" u="none" strike="noStrike" cap="none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" name="Google Shape;238;p2">
            <a:extLst>
              <a:ext uri="{FF2B5EF4-FFF2-40B4-BE49-F238E27FC236}">
                <a16:creationId xmlns:a16="http://schemas.microsoft.com/office/drawing/2014/main" id="{57263001-E092-9FF2-19A7-3ABAE067E14A}"/>
              </a:ext>
            </a:extLst>
          </p:cNvPr>
          <p:cNvSpPr/>
          <p:nvPr/>
        </p:nvSpPr>
        <p:spPr>
          <a:xfrm>
            <a:off x="1856909" y="7427535"/>
            <a:ext cx="558655" cy="55865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38075" tIns="38075" rIns="38075" bIns="380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99"/>
              <a:buFont typeface="Arial"/>
              <a:buNone/>
            </a:pPr>
            <a:endParaRPr sz="2999" b="0" i="0" u="none" strike="noStrike" cap="none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-365887" y="-1150152"/>
            <a:ext cx="25109425" cy="16630918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pic>
      <p:sp>
        <p:nvSpPr>
          <p:cNvPr id="249" name="Google Shape;249;p3"/>
          <p:cNvSpPr/>
          <p:nvPr/>
        </p:nvSpPr>
        <p:spPr>
          <a:xfrm>
            <a:off x="-2416629" y="-1601049"/>
            <a:ext cx="31252885" cy="17532711"/>
          </a:xfrm>
          <a:prstGeom prst="rect">
            <a:avLst/>
          </a:prstGeom>
          <a:solidFill>
            <a:schemeClr val="accent5">
              <a:alpha val="55294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50" name="Google Shape;250;p3"/>
          <p:cNvSpPr txBox="1"/>
          <p:nvPr/>
        </p:nvSpPr>
        <p:spPr>
          <a:xfrm>
            <a:off x="1856908" y="8660061"/>
            <a:ext cx="19651370" cy="163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10000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Konzept</a:t>
            </a:r>
            <a:endParaRPr sz="10000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2" name="Google Shape;252;p3"/>
          <p:cNvSpPr txBox="1"/>
          <p:nvPr/>
        </p:nvSpPr>
        <p:spPr>
          <a:xfrm>
            <a:off x="0" y="13339870"/>
            <a:ext cx="19651370" cy="381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Bildquelle: </a:t>
            </a:r>
            <a:r>
              <a:rPr lang="en-US" sz="1400" b="0" i="0" u="sng" strike="noStrike" cap="non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https://www.pexels.com/photo/person-writing-on-notebook-669615/</a:t>
            </a:r>
            <a:endParaRPr sz="1400" b="0" i="0" u="sng" strike="noStrike" cap="non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58;p4">
            <a:extLst>
              <a:ext uri="{FF2B5EF4-FFF2-40B4-BE49-F238E27FC236}">
                <a16:creationId xmlns:a16="http://schemas.microsoft.com/office/drawing/2014/main" id="{585B0926-EEF7-CB35-EBBE-C7004EC270B6}"/>
              </a:ext>
            </a:extLst>
          </p:cNvPr>
          <p:cNvSpPr txBox="1"/>
          <p:nvPr/>
        </p:nvSpPr>
        <p:spPr>
          <a:xfrm>
            <a:off x="1856909" y="2118583"/>
            <a:ext cx="14961521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-US" sz="7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Projektbeschreibung</a:t>
            </a:r>
            <a:endParaRPr sz="11500" b="1" i="0" u="none" strike="noStrike" cap="none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204206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58;p4">
            <a:extLst>
              <a:ext uri="{FF2B5EF4-FFF2-40B4-BE49-F238E27FC236}">
                <a16:creationId xmlns:a16="http://schemas.microsoft.com/office/drawing/2014/main" id="{585B0926-EEF7-CB35-EBBE-C7004EC270B6}"/>
              </a:ext>
            </a:extLst>
          </p:cNvPr>
          <p:cNvSpPr txBox="1"/>
          <p:nvPr/>
        </p:nvSpPr>
        <p:spPr>
          <a:xfrm>
            <a:off x="1856909" y="2118583"/>
            <a:ext cx="14961521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-US" sz="7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Zielgruppen</a:t>
            </a:r>
            <a:endParaRPr sz="11500" b="1" i="0" u="none" strike="noStrike" cap="none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543487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58;p4">
            <a:extLst>
              <a:ext uri="{FF2B5EF4-FFF2-40B4-BE49-F238E27FC236}">
                <a16:creationId xmlns:a16="http://schemas.microsoft.com/office/drawing/2014/main" id="{585B0926-EEF7-CB35-EBBE-C7004EC270B6}"/>
              </a:ext>
            </a:extLst>
          </p:cNvPr>
          <p:cNvSpPr txBox="1"/>
          <p:nvPr/>
        </p:nvSpPr>
        <p:spPr>
          <a:xfrm>
            <a:off x="1856909" y="2118583"/>
            <a:ext cx="14961521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-US" sz="7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Funktionen</a:t>
            </a:r>
            <a:endParaRPr sz="11500" b="1" i="0" u="none" strike="noStrike" cap="none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087645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58;p4">
            <a:extLst>
              <a:ext uri="{FF2B5EF4-FFF2-40B4-BE49-F238E27FC236}">
                <a16:creationId xmlns:a16="http://schemas.microsoft.com/office/drawing/2014/main" id="{585B0926-EEF7-CB35-EBBE-C7004EC270B6}"/>
              </a:ext>
            </a:extLst>
          </p:cNvPr>
          <p:cNvSpPr txBox="1"/>
          <p:nvPr/>
        </p:nvSpPr>
        <p:spPr>
          <a:xfrm>
            <a:off x="1856909" y="2118583"/>
            <a:ext cx="14961521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-US" sz="7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Layout und Design</a:t>
            </a:r>
            <a:endParaRPr sz="11500" b="1" i="0" u="none" strike="noStrike" cap="none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825228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1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-783771" y="-224612"/>
            <a:ext cx="26422085" cy="1420187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pic>
      <p:sp>
        <p:nvSpPr>
          <p:cNvPr id="360" name="Google Shape;360;p10"/>
          <p:cNvSpPr/>
          <p:nvPr/>
        </p:nvSpPr>
        <p:spPr>
          <a:xfrm>
            <a:off x="-2416629" y="-1012371"/>
            <a:ext cx="31252885" cy="16944032"/>
          </a:xfrm>
          <a:prstGeom prst="rect">
            <a:avLst/>
          </a:prstGeom>
          <a:solidFill>
            <a:schemeClr val="accent5">
              <a:alpha val="55686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61" name="Google Shape;361;p10"/>
          <p:cNvSpPr txBox="1"/>
          <p:nvPr/>
        </p:nvSpPr>
        <p:spPr>
          <a:xfrm>
            <a:off x="1856908" y="8660061"/>
            <a:ext cx="19651370" cy="163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Umsetzung</a:t>
            </a:r>
            <a:endParaRPr sz="100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2" name="Google Shape;362;p10"/>
          <p:cNvSpPr txBox="1"/>
          <p:nvPr/>
        </p:nvSpPr>
        <p:spPr>
          <a:xfrm>
            <a:off x="0" y="13339870"/>
            <a:ext cx="19651370" cy="381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Bildquelle: </a:t>
            </a:r>
            <a:r>
              <a:rPr lang="en-US" sz="1400" u="sng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https://www.pexels.com/photo/abstract-business-code-coder-270348/</a:t>
            </a:r>
            <a:endParaRPr sz="1400" u="sng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363" name="Google Shape;363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199314" y="1009971"/>
            <a:ext cx="5547904" cy="5547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58;p4">
            <a:extLst>
              <a:ext uri="{FF2B5EF4-FFF2-40B4-BE49-F238E27FC236}">
                <a16:creationId xmlns:a16="http://schemas.microsoft.com/office/drawing/2014/main" id="{585B0926-EEF7-CB35-EBBE-C7004EC270B6}"/>
              </a:ext>
            </a:extLst>
          </p:cNvPr>
          <p:cNvSpPr txBox="1"/>
          <p:nvPr/>
        </p:nvSpPr>
        <p:spPr>
          <a:xfrm>
            <a:off x="1856909" y="2118583"/>
            <a:ext cx="14961521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-US" sz="7200" b="1" dirty="0" err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Technologie</a:t>
            </a:r>
            <a:endParaRPr sz="11500" b="1" i="0" u="none" strike="noStrike" cap="none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542044995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Starlight Light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D4E3E8"/>
      </a:accent2>
      <a:accent3>
        <a:srgbClr val="000000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</Words>
  <Application>Microsoft Office PowerPoint</Application>
  <PresentationFormat>Benutzerdefiniert</PresentationFormat>
  <Paragraphs>26</Paragraphs>
  <Slides>11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8" baseType="lpstr">
      <vt:lpstr>Lato Light</vt:lpstr>
      <vt:lpstr>Montserrat Light</vt:lpstr>
      <vt:lpstr>Montserrat</vt:lpstr>
      <vt:lpstr>Arial</vt:lpstr>
      <vt:lpstr>Calibri</vt:lpstr>
      <vt:lpstr>Montserrat Thin</vt:lpstr>
      <vt:lpstr>Default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Tobias Reichenbach</dc:creator>
  <cp:lastModifiedBy>Silas Kammerer</cp:lastModifiedBy>
  <cp:revision>14</cp:revision>
  <dcterms:created xsi:type="dcterms:W3CDTF">2014-11-12T21:47:38Z</dcterms:created>
  <dcterms:modified xsi:type="dcterms:W3CDTF">2022-08-02T13:48:39Z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0x01010097FE649D74DA2248BB88761384F30A23</vt:lpwstr>
  </property>
</Properties>
</file>